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5pPr>
    <a:lvl6pPr marL="2286000" algn="l" defTabSz="457200" rtl="0" eaLnBrk="1" latinLnBrk="0" hangingPunct="1"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6pPr>
    <a:lvl7pPr marL="2743200" algn="l" defTabSz="457200" rtl="0" eaLnBrk="1" latinLnBrk="0" hangingPunct="1"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7pPr>
    <a:lvl8pPr marL="3200400" algn="l" defTabSz="457200" rtl="0" eaLnBrk="1" latinLnBrk="0" hangingPunct="1"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8pPr>
    <a:lvl9pPr marL="3657600" algn="l" defTabSz="457200" rtl="0" eaLnBrk="1" latinLnBrk="0" hangingPunct="1"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A7C9"/>
    <a:srgbClr val="17B9DF"/>
    <a:srgbClr val="2FC6E9"/>
    <a:srgbClr val="3DCAEB"/>
    <a:srgbClr val="298DB1"/>
    <a:srgbClr val="2E9DC4"/>
    <a:srgbClr val="31A6CF"/>
    <a:srgbClr val="5AB7D8"/>
    <a:srgbClr val="64BBDA"/>
    <a:srgbClr val="51CF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94575" autoAdjust="0"/>
  </p:normalViewPr>
  <p:slideViewPr>
    <p:cSldViewPr snapToGrid="0">
      <p:cViewPr varScale="1">
        <p:scale>
          <a:sx n="90" d="100"/>
          <a:sy n="90" d="100"/>
        </p:scale>
        <p:origin x="119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E7715A57-3BFF-F84B-BE35-3C232A1F563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671939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4F21E2A4-60E0-464A-8A79-7CF07BBB899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969956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F95CFBB-6D75-2445-81B9-97F3877B326D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>
              <a:latin typeface="Times New Roman" pitchFamily="-111" charset="0"/>
              <a:cs typeface="ＭＳ Ｐゴシック" pitchFamily="-111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6388" y="739588"/>
            <a:ext cx="8513762" cy="2729753"/>
          </a:xfrm>
        </p:spPr>
        <p:txBody>
          <a:bodyPr>
            <a:noAutofit/>
          </a:bodyPr>
          <a:lstStyle>
            <a:lvl1pPr algn="l">
              <a:lnSpc>
                <a:spcPts val="10800"/>
              </a:lnSpc>
              <a:defRPr sz="10000" b="1" spc="-250" baseline="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6388" y="3505200"/>
            <a:ext cx="4683050" cy="1344706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44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75294"/>
            <a:ext cx="1600200" cy="365125"/>
          </a:xfrm>
        </p:spPr>
        <p:txBody>
          <a:bodyPr/>
          <a:lstStyle>
            <a:lvl1pPr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9800" y="6275294"/>
            <a:ext cx="5638800" cy="365125"/>
          </a:xfrm>
        </p:spPr>
        <p:txBody>
          <a:bodyPr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6275294"/>
            <a:ext cx="609600" cy="365125"/>
          </a:xfrm>
        </p:spPr>
        <p:txBody>
          <a:bodyPr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fld id="{2B06E2A3-1E4B-AF40-8E77-5C90EB41949A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823" y="1227427"/>
            <a:ext cx="3657600" cy="566738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194096">
            <a:off x="4845353" y="975801"/>
            <a:ext cx="3496570" cy="4747249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823" y="1799793"/>
            <a:ext cx="3657600" cy="3991408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E77B-1F92-E942-9F6D-52AFB9ECBD7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上に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011" y="4329953"/>
            <a:ext cx="7907151" cy="927847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E77B-1F92-E942-9F6D-52AFB9ECBD76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34196" y="5257800"/>
            <a:ext cx="7904950" cy="990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rot="319004">
            <a:off x="2075968" y="741009"/>
            <a:ext cx="4914362" cy="3240064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付き 2 つ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>
            <p:ph type="pic" idx="14"/>
          </p:nvPr>
        </p:nvSpPr>
        <p:spPr>
          <a:xfrm rot="21346724">
            <a:off x="436037" y="494284"/>
            <a:ext cx="4663440" cy="3030003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011" y="4329953"/>
            <a:ext cx="7907151" cy="927847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E77B-1F92-E942-9F6D-52AFB9ECBD76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34196" y="5257800"/>
            <a:ext cx="7904950" cy="990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rot="152337">
            <a:off x="4118577" y="735553"/>
            <a:ext cx="4663440" cy="3030003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spcBef>
                <a:spcPts val="20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B85A-21E5-EE42-AE79-2A3E2DD4FB4B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2400" y="685801"/>
            <a:ext cx="757518" cy="5440680"/>
          </a:xfrm>
        </p:spPr>
        <p:txBody>
          <a:bodyPr vert="eaVert">
            <a:noAutofit/>
          </a:bodyPr>
          <a:lstStyle/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1825" y="685801"/>
            <a:ext cx="6561137" cy="5440680"/>
          </a:xfrm>
        </p:spPr>
        <p:txBody>
          <a:bodyPr vert="eaVert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E77B-1F92-E942-9F6D-52AFB9ECBD7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22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6ABC4-0BB2-9D46-804E-81DBCF8D3305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151" y="4822206"/>
            <a:ext cx="8511989" cy="1446975"/>
          </a:xfrm>
        </p:spPr>
        <p:txBody>
          <a:bodyPr lIns="0" tIns="0" rIns="0" bIns="0" anchor="t">
            <a:noAutofit/>
          </a:bodyPr>
          <a:lstStyle>
            <a:lvl1pPr algn="l">
              <a:lnSpc>
                <a:spcPts val="13800"/>
              </a:lnSpc>
              <a:defRPr sz="13500" b="1" cap="none" spc="-250" baseline="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874" y="3525980"/>
            <a:ext cx="8355714" cy="1270752"/>
          </a:xfrm>
        </p:spPr>
        <p:txBody>
          <a:bodyPr lIns="0" tIns="0" rIns="0" bIns="0" anchor="b">
            <a:normAutofit/>
          </a:bodyPr>
          <a:lstStyle>
            <a:lvl1pPr marL="0" indent="0" algn="l">
              <a:buNone/>
              <a:defRPr sz="4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図付きセク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151" y="4822206"/>
            <a:ext cx="8511989" cy="1446975"/>
          </a:xfrm>
        </p:spPr>
        <p:txBody>
          <a:bodyPr lIns="0" tIns="0" rIns="0" bIns="0" anchor="t">
            <a:noAutofit/>
          </a:bodyPr>
          <a:lstStyle>
            <a:lvl1pPr algn="l">
              <a:lnSpc>
                <a:spcPts val="13800"/>
              </a:lnSpc>
              <a:defRPr sz="13500" b="1" cap="none" spc="-250" baseline="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874" y="3525980"/>
            <a:ext cx="4428426" cy="1270752"/>
          </a:xfrm>
        </p:spPr>
        <p:txBody>
          <a:bodyPr lIns="0" tIns="0" rIns="0" bIns="0" anchor="b">
            <a:normAutofit/>
          </a:bodyPr>
          <a:lstStyle>
            <a:lvl1pPr marL="0" indent="0" algn="l">
              <a:buNone/>
              <a:defRPr sz="4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7" name="Picture Placeholder 2"/>
          <p:cNvSpPr>
            <a:spLocks noGrp="1"/>
          </p:cNvSpPr>
          <p:nvPr>
            <p:ph type="pic" idx="13"/>
          </p:nvPr>
        </p:nvSpPr>
        <p:spPr>
          <a:xfrm rot="21263043">
            <a:off x="5231118" y="261015"/>
            <a:ext cx="3433660" cy="4204035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2012" y="2057400"/>
            <a:ext cx="3863788" cy="4068763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1646" y="2057400"/>
            <a:ext cx="3867912" cy="4068763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6C530-1043-264E-9FF7-22DA1C040EFB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582706"/>
            <a:ext cx="7918450" cy="788894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5545" y="1546412"/>
            <a:ext cx="3867912" cy="464950"/>
          </a:xfrm>
        </p:spPr>
        <p:txBody>
          <a:bodyPr anchor="b">
            <a:noAutofit/>
          </a:bodyPr>
          <a:lstStyle>
            <a:lvl1pPr marL="0" indent="0" algn="ctr">
              <a:buNone/>
              <a:defRPr sz="26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936" y="2147887"/>
            <a:ext cx="3867912" cy="3951288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313" y="1545018"/>
            <a:ext cx="3867912" cy="466344"/>
          </a:xfrm>
        </p:spPr>
        <p:txBody>
          <a:bodyPr anchor="b">
            <a:noAutofit/>
          </a:bodyPr>
          <a:lstStyle>
            <a:lvl1pPr marL="0" indent="0" algn="ctr">
              <a:buNone/>
              <a:defRPr sz="26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313" y="2147887"/>
            <a:ext cx="3867912" cy="3951288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44F14-BB88-4640-BAA1-E91159D81BFA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12" name="Rectangle 11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7A5A-E120-0B49-B5FD-E5F716874977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52505-5EFA-CA44-A778-86788042470D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825" y="1720103"/>
            <a:ext cx="3657600" cy="1162050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650" y="658906"/>
            <a:ext cx="3819338" cy="5467258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825" y="2877671"/>
            <a:ext cx="3657600" cy="2339788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70052-D684-BC4B-B1A8-52C3924F98BA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1000">
              <a:srgbClr val="0767A9"/>
            </a:gs>
            <a:gs pos="26000">
              <a:srgbClr val="298DB1"/>
            </a:gs>
            <a:gs pos="0">
              <a:srgbClr val="15A7C9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2775" y="582706"/>
            <a:ext cx="7918450" cy="7888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8358" y="2044700"/>
            <a:ext cx="7167284" cy="40814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275294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5318" y="6275294"/>
            <a:ext cx="5643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275294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fld id="{CEF5E77B-1F92-E942-9F6D-52AFB9ECBD7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2"/>
        </a:buClr>
        <a:buSzPct val="90000"/>
        <a:buFont typeface="Wingdings 2" pitchFamily="18" charset="2"/>
        <a:buChar char="Ü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SzPct val="90000"/>
        <a:buFont typeface="Wingdings 2" pitchFamily="18" charset="2"/>
        <a:buChar char="Ü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ct val="20000"/>
        </a:spcBef>
        <a:buClr>
          <a:schemeClr val="bg2"/>
        </a:buClr>
        <a:buSzPct val="90000"/>
        <a:buFont typeface="Wingdings 2" pitchFamily="18" charset="2"/>
        <a:buChar char="Ü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SzPct val="90000"/>
        <a:buFont typeface="Wingdings 2" pitchFamily="18" charset="2"/>
        <a:buChar char="Ü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ct val="20000"/>
        </a:spcBef>
        <a:buClr>
          <a:schemeClr val="bg2"/>
        </a:buClr>
        <a:buSzPct val="90000"/>
        <a:buFont typeface="Wingdings 2" pitchFamily="18" charset="2"/>
        <a:buChar char="Ü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600324" y="947107"/>
            <a:ext cx="7918450" cy="1947100"/>
          </a:xfrm>
        </p:spPr>
        <p:txBody>
          <a:bodyPr>
            <a:normAutofit/>
          </a:bodyPr>
          <a:lstStyle/>
          <a:p>
            <a:r>
              <a:rPr lang="ja-JP" altLang="en-US" sz="3600" dirty="0">
                <a:solidFill>
                  <a:srgbClr val="FFCC00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ヒラギノ角ゴ Pro W3"/>
              </a:rPr>
              <a:t>利益相反の有無</a:t>
            </a:r>
            <a:br>
              <a:rPr lang="en-US" altLang="ja-JP" sz="3600" dirty="0">
                <a:solidFill>
                  <a:schemeClr val="tx1"/>
                </a:solidFill>
                <a:latin typeface="ヒラギノ角ゴ Pro W3"/>
                <a:ea typeface="ヒラギノ角ゴ Pro W3"/>
                <a:cs typeface="ヒラギノ角ゴ Pro W3"/>
              </a:rPr>
            </a:br>
            <a:br>
              <a:rPr lang="en-US" altLang="ja-JP" sz="3600" dirty="0">
                <a:solidFill>
                  <a:schemeClr val="tx1"/>
                </a:solidFill>
                <a:latin typeface="ヒラギノ角ゴ Pro W3"/>
                <a:ea typeface="ヒラギノ角ゴ Pro W3"/>
                <a:cs typeface="ヒラギノ角ゴ Pro W3"/>
              </a:rPr>
            </a:br>
            <a:r>
              <a:rPr lang="ja-JP" altLang="en-US" sz="2800" dirty="0">
                <a:solidFill>
                  <a:schemeClr val="tx1"/>
                </a:solidFill>
                <a:latin typeface="ヒラギノ角ゴ Pro W3"/>
                <a:ea typeface="ヒラギノ角ゴ Pro W3"/>
                <a:cs typeface="ヒラギノ角ゴ Pro W3"/>
              </a:rPr>
              <a:t>発表者名</a:t>
            </a:r>
            <a:r>
              <a:rPr lang="ja-JP" altLang="en-US" sz="2800" dirty="0">
                <a:solidFill>
                  <a:schemeClr val="tx1"/>
                </a:solidFill>
                <a:latin typeface="ヒラギノ角ゴ Pro W3"/>
                <a:ea typeface="ヒラギノ角ゴ Pro W3"/>
                <a:cs typeface="ヒラギノ角ゴ Pro W3"/>
                <a:sym typeface="Wingdings"/>
              </a:rPr>
              <a:t>：（</a:t>
            </a:r>
            <a:r>
              <a:rPr lang="ja-JP" altLang="en-US" sz="2800" dirty="0">
                <a:solidFill>
                  <a:schemeClr val="tx1"/>
                </a:solidFill>
                <a:latin typeface="ヒラギノ角ゴ Pro W3"/>
                <a:ea typeface="ヒラギノ角ゴ Pro W3"/>
                <a:cs typeface="ヒラギノ角ゴ Pro W3"/>
              </a:rPr>
              <a:t>全員の氏名）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736047" y="3322242"/>
            <a:ext cx="7905228" cy="1600200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buFontTx/>
              <a:buNone/>
            </a:pPr>
            <a:r>
              <a:rPr lang="ja-JP" altLang="en-US" sz="2800" b="1" dirty="0">
                <a:latin typeface="ヒラギノ角ゴ Pro W3"/>
                <a:ea typeface="ヒラギノ角ゴ Pro W3"/>
                <a:cs typeface="ヒラギノ角ゴ Pro W3"/>
              </a:rPr>
              <a:t>演題発表に関連し，申告すべき利益相反関係にある団体などはありません。　</a:t>
            </a:r>
            <a:endParaRPr lang="en-US" altLang="ja-JP" sz="2800" b="1" dirty="0">
              <a:latin typeface="ヒラギノ角ゴ Pro W3"/>
              <a:ea typeface="ヒラギノ角ゴ Pro W3"/>
              <a:cs typeface="ヒラギノ角ゴ Pro W3"/>
            </a:endParaRP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buFontTx/>
              <a:buNone/>
            </a:pPr>
            <a:endParaRPr lang="en-US" altLang="ja-JP" sz="2800" b="1" i="1" dirty="0">
              <a:solidFill>
                <a:srgbClr val="FFFF1F"/>
              </a:solidFill>
              <a:latin typeface="ヒラギノ角ゴ Pro W3"/>
              <a:ea typeface="ヒラギノ角ゴ Pro W3"/>
              <a:cs typeface="ヒラギノ角ゴ Pro W3"/>
            </a:endParaRP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buFontTx/>
              <a:buNone/>
            </a:pPr>
            <a:endParaRPr lang="en-US" altLang="ja-JP" sz="2800" b="1" dirty="0">
              <a:solidFill>
                <a:schemeClr val="bg1"/>
              </a:solidFill>
              <a:latin typeface="ヒラギノ角ゴ Pro W3"/>
              <a:ea typeface="ヒラギノ角ゴ Pro W3"/>
              <a:cs typeface="ヒラギノ角ゴ Pro W3"/>
            </a:endParaRPr>
          </a:p>
        </p:txBody>
      </p:sp>
      <p:sp>
        <p:nvSpPr>
          <p:cNvPr id="2053" name="テキスト ボックス 4"/>
          <p:cNvSpPr txBox="1">
            <a:spLocks noChangeArrowheads="1"/>
          </p:cNvSpPr>
          <p:nvPr/>
        </p:nvSpPr>
        <p:spPr bwMode="auto">
          <a:xfrm>
            <a:off x="7655863" y="330794"/>
            <a:ext cx="11049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ja-JP" altLang="en-US" sz="1600" dirty="0"/>
              <a:t>（様式２）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6FA3712-F98B-F7E9-0889-07D854C593D7}"/>
              </a:ext>
            </a:extLst>
          </p:cNvPr>
          <p:cNvSpPr/>
          <p:nvPr/>
        </p:nvSpPr>
        <p:spPr>
          <a:xfrm>
            <a:off x="164460" y="144725"/>
            <a:ext cx="8847972" cy="65685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FA84216B-4312-8260-D960-D9B6688AB8B9}"/>
              </a:ext>
            </a:extLst>
          </p:cNvPr>
          <p:cNvCxnSpPr>
            <a:cxnSpLocks/>
          </p:cNvCxnSpPr>
          <p:nvPr/>
        </p:nvCxnSpPr>
        <p:spPr>
          <a:xfrm>
            <a:off x="791758" y="3048000"/>
            <a:ext cx="7675033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たそがれ">
  <a:themeElements>
    <a:clrScheme name="たそがれ">
      <a:dk1>
        <a:sysClr val="windowText" lastClr="000000"/>
      </a:dk1>
      <a:lt1>
        <a:sysClr val="window" lastClr="FFFFFF"/>
      </a:lt1>
      <a:dk2>
        <a:srgbClr val="54638C"/>
      </a:dk2>
      <a:lt2>
        <a:srgbClr val="8D9AB3"/>
      </a:lt2>
      <a:accent1>
        <a:srgbClr val="FFAF03"/>
      </a:accent1>
      <a:accent2>
        <a:srgbClr val="FDE689"/>
      </a:accent2>
      <a:accent3>
        <a:srgbClr val="9E82E7"/>
      </a:accent3>
      <a:accent4>
        <a:srgbClr val="9735BB"/>
      </a:accent4>
      <a:accent5>
        <a:srgbClr val="BF2B2B"/>
      </a:accent5>
      <a:accent6>
        <a:srgbClr val="ED7307"/>
      </a:accent6>
      <a:hlink>
        <a:srgbClr val="FFAF03"/>
      </a:hlink>
      <a:folHlink>
        <a:srgbClr val="FDE689"/>
      </a:folHlink>
    </a:clrScheme>
    <a:fontScheme name="たそがれ">
      <a:majorFont>
        <a:latin typeface="Century Gothic"/>
        <a:ea typeface=""/>
        <a:cs typeface=""/>
        <a:font script="Jpan" typeface="ＭＳ Ｐゴシック"/>
      </a:majorFont>
      <a:minorFont>
        <a:latin typeface="Century Gothic"/>
        <a:ea typeface=""/>
        <a:cs typeface=""/>
        <a:font script="Jpan" typeface="ＭＳ Ｐゴシック"/>
      </a:minorFont>
    </a:fontScheme>
    <a:fmtScheme name="たそがれ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0000"/>
              </a:schemeClr>
            </a:gs>
            <a:gs pos="100000">
              <a:schemeClr val="phClr">
                <a:tint val="100000"/>
                <a:shade val="94000"/>
                <a:satMod val="135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60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38100" dist="12700" dir="5400000">
              <a:srgbClr val="FFFFFF">
                <a:alpha val="75000"/>
              </a:srgbClr>
            </a:innerShdw>
            <a:outerShdw blurRad="88900" dist="50800" dir="5400000" sx="102000" sy="102000" algn="tr" rotWithShape="0">
              <a:srgbClr val="808080">
                <a:alpha val="50000"/>
              </a:srgbClr>
            </a:outerShdw>
          </a:effectLst>
        </a:effectStyle>
        <a:effectStyle>
          <a:effectLst>
            <a:outerShdw blurRad="317500" dist="762000" dir="5400000" sy="45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alanced" dir="tl"/>
          </a:scene3d>
          <a:sp3d extrusionH="12700" prstMaterial="softEdge">
            <a:bevelT w="38100" h="1270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200000"/>
              </a:schemeClr>
              <a:schemeClr val="phClr">
                <a:tint val="30000"/>
                <a:satMod val="30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20000"/>
                <a:satMod val="200000"/>
              </a:schemeClr>
              <a:schemeClr val="phClr">
                <a:tint val="50000"/>
                <a:satMod val="1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671</TotalTime>
  <Words>36</Words>
  <Application>Microsoft Office PowerPoint</Application>
  <PresentationFormat>画面に合わせる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ヒラギノ角ゴ Pro W3</vt:lpstr>
      <vt:lpstr>ヒラギノ角ゴ Pro W6</vt:lpstr>
      <vt:lpstr>Arial</vt:lpstr>
      <vt:lpstr>Century Gothic</vt:lpstr>
      <vt:lpstr>Times New Roman</vt:lpstr>
      <vt:lpstr>Wingdings 2</vt:lpstr>
      <vt:lpstr>たそがれ</vt:lpstr>
      <vt:lpstr>利益相反の有無  発表者名：（全員の氏名）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CDJ TENKEI</dc:creator>
  <cp:lastModifiedBy>喜久里 尚哉</cp:lastModifiedBy>
  <cp:revision>12</cp:revision>
  <dcterms:created xsi:type="dcterms:W3CDTF">2012-10-28T07:41:42Z</dcterms:created>
  <dcterms:modified xsi:type="dcterms:W3CDTF">2025-07-17T07:11:33Z</dcterms:modified>
</cp:coreProperties>
</file>